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27" r:id="rId3"/>
    <p:sldId id="440" r:id="rId4"/>
    <p:sldId id="441" r:id="rId5"/>
    <p:sldId id="442" r:id="rId6"/>
    <p:sldId id="443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566" y="6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36637"/>
            <a:ext cx="109286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NGÀY HỘI RỪNG XANH 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619434" y="1266918"/>
            <a:ext cx="71764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5: NGÀY HỘI RỪNG XANH (T3)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56519" y="2828092"/>
            <a:ext cx="13716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Hai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tăm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tăm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Hai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xoài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tẹo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trấu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chắp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thoắt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						(Theo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Viết.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603628" y="2828390"/>
            <a:ext cx="130878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 xinh, liên liến, xoải, vun vút, tí tẹo, thoăn thoắt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khó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70244" y="6019800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980746"/>
            <a:ext cx="7086600" cy="677108"/>
            <a:chOff x="1508919" y="2861886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2861886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vở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soát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lỗi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508919" y="3538994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693353" y="3629725"/>
            <a:ext cx="129981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liến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619434" y="1266918"/>
            <a:ext cx="71764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5: NGÀY HỘI RỪNG XANH (T3)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6159273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Ngày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hội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rừng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xanh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137736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2: Viết vào vở các địa danh có trong đoạn văn dưới đây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508920" y="3733800"/>
            <a:ext cx="13868400" cy="468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Thanh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(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2592514" y="4343400"/>
            <a:ext cx="585060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617134" y="5029200"/>
            <a:ext cx="21481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985437" y="5029200"/>
            <a:ext cx="191488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281319" y="5029200"/>
            <a:ext cx="2133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014119" y="5638800"/>
            <a:ext cx="17511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2024519" y="5638800"/>
            <a:ext cx="3048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019234" y="6324600"/>
            <a:ext cx="199488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448235" y="6320589"/>
            <a:ext cx="199488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5437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051720" y="2828390"/>
            <a:ext cx="1432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 a/ Chọn iêu hoặc ươu thay cho ô vuông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Rectangle 3"/>
          <p:cNvSpPr/>
          <p:nvPr/>
        </p:nvSpPr>
        <p:spPr>
          <a:xfrm>
            <a:off x="1416583" y="4110335"/>
            <a:ext cx="13960737" cy="224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Cứ ch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bầy 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lại rủ nhau ra suối uống nước.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Buổi sáng, tiếng chim kh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lảnh lót khắp rừng.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Mặt trời ch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tia nắng ấm áp xuống vườn cây.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9234" y="4186535"/>
            <a:ext cx="585185" cy="61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329089" y="4186535"/>
            <a:ext cx="894830" cy="5900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304140" y="4186535"/>
            <a:ext cx="585185" cy="61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901791" y="4904872"/>
            <a:ext cx="902193" cy="5840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055143" y="5715000"/>
            <a:ext cx="730376" cy="530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4619434" y="1266918"/>
            <a:ext cx="71764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5: NGÀY HỘI RỪNG XANH (T3)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08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 animBg="1"/>
      <p:bldP spid="6" grpId="1" animBg="1"/>
      <p:bldP spid="22" grpId="0" animBg="1"/>
      <p:bldP spid="22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649224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Ngày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hội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rừng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xanh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1720" y="2828390"/>
            <a:ext cx="14325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 b/ Tìm và gọi tên các sự vật có tiếng chứa ât hoặc âc trong tranh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919" y="3552825"/>
            <a:ext cx="8382000" cy="5257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23120" y="4419600"/>
            <a:ext cx="5410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lật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đật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phật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gấc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thềm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3951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9541</TotalTime>
  <Words>545</Words>
  <Application>Microsoft Office PowerPoint</Application>
  <PresentationFormat>Tùy chỉnh</PresentationFormat>
  <Paragraphs>48</Paragraphs>
  <Slides>7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2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1065</cp:revision>
  <dcterms:created xsi:type="dcterms:W3CDTF">2008-09-09T22:52:10Z</dcterms:created>
  <dcterms:modified xsi:type="dcterms:W3CDTF">2024-02-19T01:40:28Z</dcterms:modified>
</cp:coreProperties>
</file>